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746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34DC-69FF-49CA-9D5A-FD7102E1699E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EFB3-699F-44A4-BB80-A645A3BD5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CEFB3-699F-44A4-BB80-A645A3BD56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Дидарлы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жаз-2025»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5-сыныптар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kk-KZ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ғы қозғалмалы ойындар сайысының нәтижелері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04 маусым </a:t>
            </a:r>
            <a:br>
              <a:rPr lang="kk-KZ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№93 МЛ және №98 МЛ сайсы</a:t>
            </a:r>
            <a:br>
              <a:rPr lang="kk-KZ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1:2  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9217" name="Picture 1" descr="C:\Users\admin\Downloads\WhatsApp Image 2025-06-18 at 16.10.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4429188" cy="2022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C:\Users\admin\Downloads\WhatsApp Image 2025-06-18 at 17.06.0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5020"/>
            <a:ext cx="2500330" cy="3708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 descr="C:\Users\admin\Downloads\WhatsApp Image 2025-06-18 at 17.06.0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929066"/>
            <a:ext cx="4357718" cy="254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5маусым 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№91 МЛ және №93 МЛ сайсы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1:2, жеңіс №93 МЛ</a:t>
            </a:r>
            <a:endParaRPr lang="ru-RU" sz="2800" dirty="0"/>
          </a:p>
        </p:txBody>
      </p:sp>
      <p:pic>
        <p:nvPicPr>
          <p:cNvPr id="2050" name="Picture 2" descr="C:\Users\admin\Downloads\WhatsApp Image 2025-06-15 at 16.07.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914653" cy="2185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3" name="Picture 1" descr="C:\Users\admin\Downloads\WhatsApp Image 2025-06-18 at 16.06.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194" name="Picture 2" descr="C:\Users\admin\Downloads\WhatsApp Image 2025-06-18 at 16.06.3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000372"/>
            <a:ext cx="3079736" cy="23098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195" name="Picture 3" descr="C:\Users\admin\Downloads\WhatsApp Image 2025-06-18 at 16.06.38 (1).jpeg"/>
          <p:cNvPicPr>
            <a:picLocks noChangeAspect="1" noChangeArrowheads="1"/>
          </p:cNvPicPr>
          <p:nvPr/>
        </p:nvPicPr>
        <p:blipFill>
          <a:blip r:embed="rId5" cstate="print"/>
          <a:srcRect r="-2131" b="43796"/>
          <a:stretch>
            <a:fillRect/>
          </a:stretch>
        </p:blipFill>
        <p:spPr bwMode="auto">
          <a:xfrm>
            <a:off x="6357950" y="4286256"/>
            <a:ext cx="2340339" cy="22907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196" name="Picture 4" descr="C:\Users\admin\Downloads\WhatsApp Image 2025-06-18 at 16.04.3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000504"/>
            <a:ext cx="2889235" cy="2166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9маусым 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№102 ГМ және №93 МЛ сайсы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2:0, жеңіс №93 МЛ</a:t>
            </a:r>
            <a:endParaRPr lang="ru-RU" sz="2800" dirty="0"/>
          </a:p>
        </p:txBody>
      </p:sp>
      <p:pic>
        <p:nvPicPr>
          <p:cNvPr id="7169" name="Picture 1" descr="C:\Users\admin\Downloads\WhatsApp Image 2025-06-13 at 13.47.4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024714" cy="22685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Users\admin\Downloads\WhatsApp Image 2025-06-13 at 13.47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00240"/>
            <a:ext cx="3071834" cy="2303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admin\Downloads\WhatsApp Image 2025-06-13 at 13.47.46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3032111" cy="2274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3" name="AutoShape 5" descr="blob:https://web.whatsapp.com/ce0c759c-b8ab-4545-96bb-0ea7021bc8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blob:https://web.whatsapp.com/ce0c759c-b8ab-4545-96bb-0ea7021bc8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C:\Users\admin\Downloads\WhatsApp Image 2025-06-18 at 16.04.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929066"/>
            <a:ext cx="3079736" cy="2309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7" name="Picture 9" descr="C:\Users\admin\Downloads\WhatsApp Image 2025-06-18 at 16.04.3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982644"/>
            <a:ext cx="3143271" cy="2357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11маусым </a:t>
            </a:r>
            <a:b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№86 ГМ және №93 МЛ сайсы</a:t>
            </a:r>
            <a:b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2:0, жеңіс №93 МЛ</a:t>
            </a:r>
            <a:endParaRPr lang="ru-RU" sz="3200" dirty="0"/>
          </a:p>
        </p:txBody>
      </p:sp>
      <p:pic>
        <p:nvPicPr>
          <p:cNvPr id="4098" name="Picture 2" descr="C:\Users\admin\Downloads\WhatsApp Image 2025-06-15 at 16.08.3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303060" cy="2477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ownloads\WhatsApp Image 2025-06-15 at 16.08.37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3365488" cy="252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 маусым </a:t>
            </a:r>
            <a:b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№83 ГМ және №93 МЛ сайсы</a:t>
            </a:r>
            <a:b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2:0, жеңіс №93 МЛ</a:t>
            </a:r>
            <a:endParaRPr lang="ru-RU" sz="3200" dirty="0"/>
          </a:p>
        </p:txBody>
      </p:sp>
      <p:pic>
        <p:nvPicPr>
          <p:cNvPr id="3074" name="Picture 2" descr="C:\Users\admin\Downloads\WhatsApp Image 2025-06-15 at 16.08.36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3024713" cy="2268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admin\Downloads\WhatsApp Image 2025-06-15 at 16.09.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14620"/>
            <a:ext cx="2143140" cy="2241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C:\Users\admin\Downloads\WhatsApp Image 2025-06-15 at 16.09.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643314"/>
            <a:ext cx="20359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1" name="Picture 1" descr="C:\Users\admin\Downloads\WhatsApp Image 2025-06-10 at 12.21.47.jpeg"/>
          <p:cNvPicPr>
            <a:picLocks noChangeAspect="1" noChangeArrowheads="1"/>
          </p:cNvPicPr>
          <p:nvPr/>
        </p:nvPicPr>
        <p:blipFill>
          <a:blip r:embed="rId6" cstate="print"/>
          <a:srcRect l="24943" r="35565"/>
          <a:stretch>
            <a:fillRect/>
          </a:stretch>
        </p:blipFill>
        <p:spPr bwMode="auto">
          <a:xfrm>
            <a:off x="2143108" y="4000504"/>
            <a:ext cx="1357322" cy="2577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12маусым 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№93 МЛ және №112 МЛ сайсы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нәтижесі 2:0, жеңіс №93 МЛ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122" name="Picture 2" descr="C:\Users\admin\Downloads\WhatsApp Image 2025-06-15 at 16.08.3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200405" cy="2400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admin\Downloads\WhatsApp Image 2025-06-15 at 16.41.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1197056" cy="2152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admin\Downloads\WhatsApp Image 2025-06-15 at 16.41.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643050"/>
            <a:ext cx="3119461" cy="2339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3" name="Picture 1" descr="C:\Users\admin\Downloads\WhatsApp Image 2025-06-13 at 13.47.4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143380"/>
            <a:ext cx="3294050" cy="2470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Жалпы нәтиже бойынша аудандық сайыста</a:t>
            </a:r>
            <a:b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2-орын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ownloads\WhatsApp Image 2025-06-15 at 16.07.23 (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6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</Words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«Дидарлы жаз-2025» 5-сыныптар арасындағы қозғалмалы ойындар сайысының нәтижелері</vt:lpstr>
      <vt:lpstr> 04 маусым  №93 МЛ және №98 МЛ сайсы нәтижесі 1:2   </vt:lpstr>
      <vt:lpstr>5маусым  №91 МЛ және №93 МЛ сайсы нәтижесі 1:2, жеңіс №93 МЛ</vt:lpstr>
      <vt:lpstr>9маусым  №102 ГМ және №93 МЛ сайсы нәтижесі 2:0, жеңіс №93 МЛ</vt:lpstr>
      <vt:lpstr>11маусым  №86 ГМ және №93 МЛ сайсы нәтижесі 2:0, жеңіс №93 МЛ</vt:lpstr>
      <vt:lpstr>10 маусым  №83 ГМ және №93 МЛ сайсы нәтижесі 2:0, жеңіс №93 МЛ</vt:lpstr>
      <vt:lpstr>  12маусым  №93 МЛ және №112 МЛ сайсы нәтижесі 2:0, жеңіс №93 МЛ  </vt:lpstr>
      <vt:lpstr>Жалпы нәтиже бойынша аудандық сайыста  2-орын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«Дидарлы жаз-2025» 5-сыныптар арасындағы қозғалмалы ойындар сайысының нәтижелері</dc:title>
  <dc:creator>admin</dc:creator>
  <cp:lastModifiedBy>admin</cp:lastModifiedBy>
  <cp:revision>15</cp:revision>
  <dcterms:created xsi:type="dcterms:W3CDTF">2025-06-17T15:31:37Z</dcterms:created>
  <dcterms:modified xsi:type="dcterms:W3CDTF">2025-06-18T10:16:41Z</dcterms:modified>
</cp:coreProperties>
</file>