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9" r:id="rId6"/>
    <p:sldId id="271" r:id="rId7"/>
    <p:sldId id="261" r:id="rId8"/>
    <p:sldId id="267" r:id="rId9"/>
    <p:sldId id="272" r:id="rId10"/>
    <p:sldId id="273" r:id="rId11"/>
    <p:sldId id="274" r:id="rId1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-2059" y="-878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48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6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AEB82A-E188-4EC3-A976-6ACB2D5576C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AEB82A-E188-4EC3-A976-6ACB2D5576C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6/27/2025</a:t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467" y="0"/>
            <a:ext cx="122004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  <a:t>6/27/2025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е поле 4"/>
          <p:cNvSpPr txBox="1"/>
          <p:nvPr/>
        </p:nvSpPr>
        <p:spPr>
          <a:xfrm>
            <a:off x="5815965" y="359935"/>
            <a:ext cx="5857240" cy="17684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defTabSz="266700"/>
            <a:r>
              <a:rPr lang="en-US" altLang="en-US" sz="1600" b="1" i="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  </a:t>
            </a:r>
            <a:endParaRPr lang="en-US" altLang="zh-CN" sz="1600" i="0" dirty="0">
              <a:solidFill>
                <a:srgbClr val="222222"/>
              </a:solidFill>
              <a:latin typeface="Times New Roman" panose="02020603050405020304"/>
              <a:ea typeface="PT Serif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815965" y="160338"/>
            <a:ext cx="6316767" cy="29045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defTabSz="266700"/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Этнолагерьдің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негізгі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b="1" dirty="0" err="1">
                <a:latin typeface="Times New Roman" panose="02020603050405020304" charset="0"/>
                <a:cs typeface="Times New Roman" panose="02020603050405020304" charset="0"/>
              </a:rPr>
              <a:t>мақсаты</a:t>
            </a:r>
            <a:r>
              <a:rPr lang="en-US" altLang="ru-RU" sz="1600" b="1" dirty="0">
                <a:latin typeface="Times New Roman" panose="02020603050405020304" charset="0"/>
                <a:cs typeface="Times New Roman" panose="02020603050405020304" charset="0"/>
              </a:rPr>
              <a:t> —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ел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ертеңі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болар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өскелең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ұрпақтың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бойына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ұлттық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құндылықтарды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сіңіріп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ұлт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тарихына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ата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жұртына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ата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тегіне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ана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тіліне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деген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сүйіспеншілігін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оятып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Отанын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шексіз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сүйетін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қазақ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болғанын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мақтаныш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ететін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азат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ойлы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тәуелсіз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ұрпақ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тәрбиелеп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ұлттың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санасын</a:t>
            </a:r>
            <a:r>
              <a:rPr lang="en-US" altLang="ru-RU" sz="16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600" dirty="0" err="1">
                <a:latin typeface="Times New Roman" panose="02020603050405020304" charset="0"/>
                <a:cs typeface="Times New Roman" panose="02020603050405020304" charset="0"/>
              </a:rPr>
              <a:t>қалыптастыру</a:t>
            </a:r>
            <a:r>
              <a:rPr lang="en-US" altLang="ru-RU" sz="1600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endParaRPr lang="kk-KZ" altLang="ru-RU" sz="1600" b="1" dirty="0" smtClean="0">
              <a:solidFill>
                <a:srgbClr val="222222"/>
              </a:solidFill>
              <a:latin typeface="Times New Roman" panose="02020603050405020304"/>
              <a:ea typeface="PT Serif"/>
            </a:endParaRPr>
          </a:p>
          <a:p>
            <a:pPr lvl="0" defTabSz="266700"/>
            <a:r>
              <a:rPr lang="en-US" altLang="ru-RU" sz="1600" b="1" dirty="0" smtClean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02.06.25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жылы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5-7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сынып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оқушыларына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арналған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«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Атамекен</a:t>
            </a:r>
            <a:r>
              <a:rPr lang="en-US" altLang="en-US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»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этнолагерьі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өз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жұмысын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бастады</a:t>
            </a:r>
            <a:r>
              <a:rPr lang="en-US" altLang="ru-RU" sz="1600" b="1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, </a:t>
            </a:r>
            <a:r>
              <a:rPr lang="en-US" altLang="en-US" sz="1600" b="1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л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агерьдің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ашылуы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ұлттық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кұндылықтарымызды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насихаттау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мақсатында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төл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мәдениетімізді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жаңғырту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бағыты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көзделді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.                                                                                                                                                </a:t>
            </a:r>
          </a:p>
          <a:p>
            <a:pPr lvl="0" defTabSz="266700"/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Жаз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айлары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басталысымен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 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жазғы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тынығу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лагері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ашылды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. </a:t>
            </a:r>
            <a:r>
              <a:rPr lang="en-US" altLang="en-US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     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Домбыраның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қоңыр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үнімен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күй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тартылып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,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ортаға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қазақтың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ұлттық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тағамы</a:t>
            </a:r>
            <a:r>
              <a:rPr lang="en-US" altLang="ru-RU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-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бауырсақ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қойылды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.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Бұл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–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оқушылардың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демалыс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уақытын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тиімді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әрі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қызықты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өткізудің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бірден</a:t>
            </a:r>
            <a:r>
              <a:rPr lang="en-US" altLang="ru-RU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-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бір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жолы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.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Лагерьге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60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ға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жуық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оқушылар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 </a:t>
            </a:r>
            <a:r>
              <a:rPr lang="en-US" altLang="en-US" sz="1600" dirty="0" err="1">
                <a:solidFill>
                  <a:srgbClr val="222222"/>
                </a:solidFill>
                <a:latin typeface="Times New Roman" panose="02020603050405020304"/>
                <a:ea typeface="PT Serif"/>
              </a:rPr>
              <a:t>жиналды</a:t>
            </a:r>
            <a:r>
              <a:rPr lang="en-US" altLang="ru-RU" sz="1600" dirty="0">
                <a:solidFill>
                  <a:srgbClr val="222222"/>
                </a:solidFill>
                <a:latin typeface="Times New Roman" panose="02020603050405020304"/>
                <a:ea typeface="PT Serif"/>
              </a:rPr>
              <a:t>. </a:t>
            </a:r>
            <a:endParaRPr lang="en-US" altLang="zh-CN" sz="1600" dirty="0">
              <a:solidFill>
                <a:srgbClr val="222222"/>
              </a:solidFill>
              <a:latin typeface="Times New Roman" panose="02020603050405020304"/>
              <a:ea typeface="PT Serif"/>
            </a:endParaRPr>
          </a:p>
          <a:p>
            <a:endParaRPr lang="ru-RU" altLang="en-US" sz="1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67" y="3658142"/>
            <a:ext cx="5003800" cy="3034076"/>
          </a:xfrm>
          <a:prstGeom prst="rect">
            <a:avLst/>
          </a:prstGeom>
        </p:spPr>
      </p:pic>
      <p:sp>
        <p:nvSpPr>
          <p:cNvPr id="9" name="AutoShape 2" descr="blob:https://web.whatsapp.com/6cba68f6-43fe-4361-a3b5-6d1f67a24ee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134" y="3658142"/>
            <a:ext cx="4707467" cy="3034076"/>
          </a:xfrm>
          <a:prstGeom prst="rect">
            <a:avLst/>
          </a:prstGeom>
        </p:spPr>
      </p:pic>
      <p:pic>
        <p:nvPicPr>
          <p:cNvPr id="2050" name="Picture 2" descr="C:\Users\93-14\Downloads\WhatsApp Image 2025-06-27 at 13.13.54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9682" cy="35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880" y="304799"/>
            <a:ext cx="7757160" cy="487681"/>
          </a:xfrm>
        </p:spPr>
        <p:txBody>
          <a:bodyPr/>
          <a:lstStyle/>
          <a:p>
            <a:r>
              <a:rPr lang="kk-KZ" dirty="0" smtClean="0"/>
              <a:t>12.06.2025ж. </a:t>
            </a:r>
            <a:r>
              <a:rPr lang="kk-KZ" dirty="0" smtClean="0"/>
              <a:t>Оқушылар </a:t>
            </a:r>
            <a:r>
              <a:rPr lang="kk-KZ" dirty="0" smtClean="0"/>
              <a:t>к</a:t>
            </a:r>
            <a:r>
              <a:rPr lang="kk-KZ" dirty="0" smtClean="0"/>
              <a:t>ино көріп ерекше әсер алды</a:t>
            </a:r>
            <a:endParaRPr lang="ru-RU" dirty="0"/>
          </a:p>
        </p:txBody>
      </p:sp>
      <p:pic>
        <p:nvPicPr>
          <p:cNvPr id="6146" name="Picture 2" descr="C:\Users\93-14\Downloads\WhatsApp Image 2025-06-27 at 13.24.23 (2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9" y="2645008"/>
            <a:ext cx="4065179" cy="304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93-14\Downloads\WhatsApp Image 2025-06-27 at 13.24.23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930400"/>
            <a:ext cx="36957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93-14\Downloads\WhatsApp Image 2025-06-27 at 13.24.2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8862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16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13.06.2025ж</a:t>
            </a:r>
            <a:r>
              <a:rPr lang="kk-KZ" dirty="0" smtClean="0"/>
              <a:t>. </a:t>
            </a:r>
            <a:r>
              <a:rPr lang="kk-KZ" dirty="0" smtClean="0"/>
              <a:t> Жабылу салтанаты өтті</a:t>
            </a:r>
            <a:endParaRPr lang="ru-RU" dirty="0"/>
          </a:p>
        </p:txBody>
      </p:sp>
      <p:pic>
        <p:nvPicPr>
          <p:cNvPr id="7172" name="Picture 4" descr="C:\Users\93-14\Downloads\WhatsApp Image 2025-06-27 at 13.25.10 (1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60" y="976630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79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1400" b="1">
                <a:latin typeface="Times New Roman" panose="02020603050405020304" charset="0"/>
                <a:cs typeface="Times New Roman" panose="02020603050405020304" charset="0"/>
              </a:rPr>
              <a:t>03.06.25 </a:t>
            </a:r>
            <a:r>
              <a:rPr lang="en-US" altLang="en-US" sz="1400" b="1">
                <a:latin typeface="Times New Roman" panose="02020603050405020304" charset="0"/>
                <a:cs typeface="Times New Roman" panose="02020603050405020304" charset="0"/>
              </a:rPr>
              <a:t>жылы</a:t>
            </a:r>
            <a:r>
              <a:rPr lang="en-US" altLang="ru-RU" sz="1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«Атамекен»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этнолагерьінің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екінші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күні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5-6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сынып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оқушыларыңа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кесте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тігу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қолөнері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көрсетілді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Кесте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қазақ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халқының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ұлттық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мұрасының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бірі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Кесте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тігу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қыз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баланы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ұқыптылыққа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сабырлы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көркем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болуды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дамытады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920595" y="8677910"/>
            <a:ext cx="6401435" cy="8753475"/>
          </a:xfrm>
          <a:prstGeom prst="rect">
            <a:avLst/>
          </a:prstGeom>
        </p:spPr>
      </p:pic>
      <p:pic>
        <p:nvPicPr>
          <p:cNvPr id="1027" name="Picture 3" descr="C:\Users\93-14\Downloads\WhatsApp Image 2025-06-27 at 13.13.55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94" y="762080"/>
            <a:ext cx="508000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93-14\Downloads\WhatsApp Image 2025-06-27 at 13.13.5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172" y="1064871"/>
            <a:ext cx="4927988" cy="328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93-14\Downloads\WhatsApp Image 2025-06-27 at 13.13.5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047" y="4146630"/>
            <a:ext cx="3787494" cy="252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1400" b="1">
                <a:latin typeface="Times New Roman" panose="02020603050405020304" charset="0"/>
                <a:cs typeface="Times New Roman" panose="02020603050405020304" charset="0"/>
              </a:rPr>
              <a:t>04.06.25 </a:t>
            </a:r>
            <a:r>
              <a:rPr lang="en-US" altLang="en-US" sz="1400" b="1">
                <a:latin typeface="Times New Roman" panose="02020603050405020304" charset="0"/>
                <a:cs typeface="Times New Roman" panose="02020603050405020304" charset="0"/>
              </a:rPr>
              <a:t>жылы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«Атамекен»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этнолагерьінің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үшінші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күні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5-6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сынып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оқушылары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қазақтың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ұлттық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тағамы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бауырсақ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пісірді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Бауырсақ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қазақтың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ұлттық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тағамы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  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Қазақтың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той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мереке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дастарханында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міндетті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түрде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бауырсақ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болуға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1400">
                <a:latin typeface="Times New Roman" panose="02020603050405020304" charset="0"/>
                <a:cs typeface="Times New Roman" panose="02020603050405020304" charset="0"/>
              </a:rPr>
              <a:t>тиісті</a:t>
            </a:r>
            <a: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en-US" altLang="ru-RU" sz="1400"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ru-RU" sz="1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250" y="3646170"/>
            <a:ext cx="3653790" cy="274510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rcRect b="16151"/>
          <a:stretch>
            <a:fillRect/>
          </a:stretch>
        </p:blipFill>
        <p:spPr>
          <a:xfrm>
            <a:off x="555625" y="3602990"/>
            <a:ext cx="6524625" cy="27793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61" y="614563"/>
            <a:ext cx="2209973" cy="2946631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62841" y="619940"/>
            <a:ext cx="4603764" cy="30672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225" y="623453"/>
            <a:ext cx="3967826" cy="29758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" altLang="ru-RU" sz="1800" b="1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" altLang="ru-RU" sz="1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" altLang="ru-RU" sz="1800" b="1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" altLang="ru-RU" sz="18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" altLang="ru-RU" sz="1800" b="1">
                <a:latin typeface="Times New Roman" panose="02020603050405020304" charset="0"/>
                <a:cs typeface="Times New Roman" panose="02020603050405020304" charset="0"/>
              </a:rPr>
              <a:t>05.06.25 жылы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«Атамекен»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этнолагерьіні</a:t>
            </a:r>
            <a:r>
              <a:rPr lang="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5-6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сынып</a:t>
            </a:r>
            <a:r>
              <a:rPr lang="en-US" altLang="ru-RU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оқушылары</a:t>
            </a:r>
            <a:r>
              <a:rPr lang="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 қазақтың ою-өрнектерін жасау үйретілді.</a:t>
            </a:r>
            <a:br>
              <a:rPr lang="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Қазақ оюы, қазақтың ою-өрнегі - үй жиһаздарын, сәндік, тұрмыстық бұйымдар мен киімдерді нақыштап безендіруге қолданылатын өрнектер. </a:t>
            </a:r>
            <a:br>
              <a:rPr lang="" altLang="en-US" sz="180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" altLang="en-US" sz="1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59" y="5165494"/>
            <a:ext cx="11608083" cy="1535430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4660" y="1274445"/>
            <a:ext cx="2471420" cy="36396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0" y="1274445"/>
            <a:ext cx="4852837" cy="36396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917" y="1274445"/>
            <a:ext cx="4283826" cy="36396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sz="2000" dirty="0" smtClean="0"/>
              <a:t>09.06.2025ж </a:t>
            </a:r>
            <a:r>
              <a:rPr lang="kk-KZ" sz="2000" i="1" dirty="0" smtClean="0"/>
              <a:t>жас </a:t>
            </a:r>
            <a:r>
              <a:rPr lang="kk-KZ" sz="2000" i="1" dirty="0" smtClean="0"/>
              <a:t>саяхатшылармен бірге қызықты экскурсия жасап табиғатпен сырластық</a:t>
            </a:r>
            <a:endParaRPr lang="ru-RU" sz="20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93-14\Downloads\WhatsApp Image 2025-06-27 at 13.25.10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9" y="1142999"/>
            <a:ext cx="4918919" cy="368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93-14\Downloads\WhatsApp Image 2025-06-27 at 13.25.1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317" y="1123950"/>
            <a:ext cx="5521125" cy="414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594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10.06.2025 ж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93-14\Downloads\WhatsApp Image 2025-06-27 at 13.24.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6375400"/>
            <a:ext cx="14706600" cy="196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733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" altLang="en-US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br>
              <a:rPr lang="" altLang="en-US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" altLang="en-US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10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.06.25 </a:t>
            </a:r>
            <a:r>
              <a:rPr lang="en-US" altLang="en-US" sz="14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жылы</a:t>
            </a:r>
            <a:r>
              <a:rPr lang="en-US" altLang="ru-RU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kk-KZ" altLang="ru-RU" sz="1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Әкелер күніне орай сурет сау байқауы ұйымдастырылды</a:t>
            </a:r>
            <a:endParaRPr lang="" altLang="en-US" sz="14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39983"/>
            <a:ext cx="3862647" cy="51501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17" y="1378879"/>
            <a:ext cx="6575367" cy="51501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/>
            </a:r>
            <a:br>
              <a:rPr lang="en-US" altLang="en-US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ru-RU" altLang="en-US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8306" y="3079057"/>
            <a:ext cx="4853709" cy="36402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79057"/>
            <a:ext cx="5062452" cy="37968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723" y="74122"/>
            <a:ext cx="4722553" cy="354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40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" y="257333"/>
            <a:ext cx="10972800" cy="582613"/>
          </a:xfrm>
        </p:spPr>
        <p:txBody>
          <a:bodyPr/>
          <a:lstStyle/>
          <a:p>
            <a:r>
              <a:rPr lang="kk-KZ" dirty="0" smtClean="0"/>
              <a:t>11.06.2025ж</a:t>
            </a:r>
            <a:r>
              <a:rPr lang="kk-KZ" dirty="0" smtClean="0"/>
              <a:t>. </a:t>
            </a:r>
            <a:r>
              <a:rPr lang="kk-KZ" dirty="0" smtClean="0"/>
              <a:t>Көңілді сайыстар өткізілді</a:t>
            </a:r>
            <a:endParaRPr lang="ru-RU" dirty="0"/>
          </a:p>
        </p:txBody>
      </p:sp>
      <p:pic>
        <p:nvPicPr>
          <p:cNvPr id="5122" name="Picture 2" descr="C:\Users\93-14\Downloads\WhatsApp Image 2025-06-27 at 13.24.2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18" y="1767840"/>
            <a:ext cx="2868929" cy="382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93-14\Downloads\WhatsApp Image 2025-06-27 at 13.38.31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60" y="1637654"/>
            <a:ext cx="2570480" cy="435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93-14\Downloads\WhatsApp Image 2025-06-27 at 13.38.3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637654"/>
            <a:ext cx="2744579" cy="47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428508"/>
      </p:ext>
    </p:extLst>
  </p:cSld>
  <p:clrMapOvr>
    <a:masterClrMapping/>
  </p:clrMapOvr>
</p:sld>
</file>

<file path=ppt/theme/theme1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210</Words>
  <Application>Microsoft Office PowerPoint</Application>
  <PresentationFormat>Произвольный</PresentationFormat>
  <Paragraphs>14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Gear Drives</vt:lpstr>
      <vt:lpstr>Презентация PowerPoint</vt:lpstr>
      <vt:lpstr>03.06.25 жылы «Атамекен» этнолагерьінің екінші күні 5-6 сынып оқушыларыңа кесте тігу қолөнері көрсетілді. Кесте-қазақ халқының ұлттық мұрасының бірі. Кесте тігу қыз баланы ұқыптылыққа, сабырлы, көркем болуды дамытады.</vt:lpstr>
      <vt:lpstr>04.06.25 жылы «Атамекен» этнолагерьінің үшінші күні 5-6 сынып оқушылары қазақтың ұлттық тағамы бауырсақ пісірді. Бауырсақ-қазақтың ұлттық тағамы.   Қазақтың той, мереке дастарханында міндетті түрде бауырсақ болуға тиісті. </vt:lpstr>
      <vt:lpstr>  05.06.25 жылы «Атамекен» этнолагерьініде 5-6 сынып оқушыларына қазақтың ою-өрнектерін жасау үйретілді. Қазақ оюы, қазақтың ою-өрнегі - үй жиһаздарын, сәндік, тұрмыстық бұйымдар мен киімдерді нақыштап безендіруге қолданылатын өрнектер.  </vt:lpstr>
      <vt:lpstr>09.06.2025ж жас саяхатшылармен бірге қызықты экскурсия жасап табиғатпен сырластық</vt:lpstr>
      <vt:lpstr>10.06.2025 ж</vt:lpstr>
      <vt:lpstr>    10.06.25 жылы Әкелер күніне орай сурет сау байқауы ұйымдастырылды</vt:lpstr>
      <vt:lpstr> </vt:lpstr>
      <vt:lpstr>11.06.2025ж. Көңілді сайыстар өткізілді</vt:lpstr>
      <vt:lpstr>12.06.2025ж. Оқушылар кино көріп ерекше әсер алды</vt:lpstr>
      <vt:lpstr>13.06.2025ж.  Жабылу салтанаты өтті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1</cp:lastModifiedBy>
  <cp:revision>22</cp:revision>
  <dcterms:created xsi:type="dcterms:W3CDTF">2025-06-17T07:59:00Z</dcterms:created>
  <dcterms:modified xsi:type="dcterms:W3CDTF">2025-06-27T09:50:31Z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1049-12.2.0.21179</vt:lpwstr>
  </property>
  <property fmtid="{D5CDD505-2E9C-101B-9397-08002B2CF9AE}" pid="3" name="ICV">
    <vt:lpwstr>AB825226F2154CC5BD54A8CF4B0C3B0E_12</vt:lpwstr>
  </property>
</Properties>
</file>