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1" r:id="rId6"/>
    <p:sldId id="271" r:id="rId7"/>
    <p:sldId id="267" r:id="rId8"/>
    <p:sldId id="268" r:id="rId9"/>
    <p:sldId id="269" r:id="rId10"/>
    <p:sldId id="270" r:id="rId11"/>
    <p:sldId id="272" r:id="rId1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454" y="-53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39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1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6.wmf"/><Relationship Id="rId10" Type="http://schemas.openxmlformats.org/officeDocument/2006/relationships/image" Target="../media/image1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5815965" y="359935"/>
            <a:ext cx="5857240" cy="1768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266700"/>
            <a:r>
              <a:rPr lang="en-US" altLang="en-US" sz="1600" b="1" i="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</a:t>
            </a:r>
            <a:endParaRPr lang="en-US" altLang="zh-CN" sz="1600" i="0" dirty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15965" y="160338"/>
            <a:ext cx="6316767" cy="2904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defTabSz="266700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Этнолагерьдің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негізгі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мақсаты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—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ел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ертеңі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болар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өскелең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ұрпақтың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бойына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құндылықтарды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сіңіріп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тарихына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жұртына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тегіне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тіліне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сүйіспеншілігін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оятып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Отанын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шексіз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сүйетін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қазақ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болғанын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мақтаныш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ететін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азат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ойлы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тәуелсіз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ұрпақ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тәрбиелеп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ұлттың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санасын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қалыптастыру</a:t>
            </a:r>
            <a:r>
              <a:rPr lang="en-US" altLang="ru-RU" sz="16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endParaRPr lang="kk-KZ" altLang="ru-RU" sz="1600" b="1" dirty="0" smtClean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  <a:p>
            <a:pPr lvl="0" defTabSz="266700"/>
            <a:r>
              <a:rPr lang="ru-RU" altLang="ru-RU" sz="1600" b="1" dirty="0" smtClean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16</a:t>
            </a:r>
            <a:r>
              <a:rPr lang="en-US" altLang="ru-RU" sz="1600" b="1" dirty="0" smtClean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.06.25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жылы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5-7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сынып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оқушыларына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арналған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«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Атамекен</a:t>
            </a:r>
            <a:r>
              <a:rPr lang="en-US" altLang="en-US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»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этнолагерьі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өз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жұмысын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бастады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,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агерьдің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ашылуы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ұлттық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кұндылықтарымызды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насихаттау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мақсатында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төл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мәдениетімізді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жаңғырту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бағыты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көзделді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                                                                                                                                               </a:t>
            </a:r>
          </a:p>
          <a:p>
            <a:pPr lvl="0" defTabSz="266700"/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Жаз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айлары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басталысымен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жазғы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тынығу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лагері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ашылды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   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Домбыраның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қоңыр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үнімен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күй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тартылып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,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ортаға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қазақтың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ұлттық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тағамы</a:t>
            </a:r>
            <a:r>
              <a:rPr lang="en-US" altLang="ru-RU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-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бауырсақ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қойылды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Бұл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–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оқушылардың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демалыс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уақытын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тиімді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әрі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қызықты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өткізудің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бірден</a:t>
            </a:r>
            <a:r>
              <a:rPr lang="en-US" altLang="ru-RU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-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бір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жолы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Лагерьге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kk-KZ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3</a:t>
            </a:r>
            <a:r>
              <a:rPr lang="en-US" altLang="ru-RU" sz="1600" dirty="0" smtClean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0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ға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жуық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жиналды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endParaRPr lang="en-US" altLang="zh-CN" sz="1600" dirty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  <a:p>
            <a:endParaRPr lang="ru-RU" alt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7" y="160338"/>
            <a:ext cx="5003800" cy="3333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" y="3658142"/>
            <a:ext cx="5003800" cy="3034076"/>
          </a:xfrm>
          <a:prstGeom prst="rect">
            <a:avLst/>
          </a:prstGeom>
        </p:spPr>
      </p:pic>
      <p:sp>
        <p:nvSpPr>
          <p:cNvPr id="9" name="AutoShape 2" descr="blob:https://web.whatsapp.com/6cba68f6-43fe-4361-a3b5-6d1f67a24e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134" y="3658142"/>
            <a:ext cx="4707467" cy="30340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/>
              <a:t>26.06.2025ж </a:t>
            </a:r>
            <a:r>
              <a:rPr lang="ru-RU" sz="2400" dirty="0" err="1" smtClean="0"/>
              <a:t>Мектепке</a:t>
            </a:r>
            <a:r>
              <a:rPr lang="ru-RU" sz="2400" dirty="0" smtClean="0"/>
              <a:t> </a:t>
            </a:r>
            <a:r>
              <a:rPr lang="ru-RU" sz="2400" dirty="0"/>
              <a:t>цирк </a:t>
            </a:r>
            <a:r>
              <a:rPr lang="ru-RU" sz="2400" dirty="0" err="1"/>
              <a:t>келд</a:t>
            </a:r>
            <a:r>
              <a:rPr lang="kk-KZ" sz="2400" dirty="0"/>
              <a:t>і</a:t>
            </a:r>
            <a:endParaRPr lang="ru-RU" sz="2400" i="1" dirty="0"/>
          </a:p>
        </p:txBody>
      </p:sp>
      <p:pic>
        <p:nvPicPr>
          <p:cNvPr id="7170" name="Picture 2" descr="C:\Users\93-14\Downloads\WhatsApp Image 2025-06-27 at 12.44.3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2" y="707390"/>
            <a:ext cx="2545387" cy="36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93-14\Downloads\WhatsApp Image 2025-06-27 at 12.44.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39" y="1386841"/>
            <a:ext cx="266182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93-14\Downloads\WhatsApp Image 2025-06-27 at 12.44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20" y="416560"/>
            <a:ext cx="2766187" cy="481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93-14\Downloads\WhatsApp Image 2025-06-27 at 12.43.5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07" y="1747082"/>
            <a:ext cx="2747645" cy="48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1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z="1800" i="1" dirty="0" smtClean="0"/>
              <a:t>27.06.2025ж. Жабылу салтанаты</a:t>
            </a:r>
            <a:br>
              <a:rPr lang="kk-KZ" sz="1800" i="1" dirty="0" smtClean="0"/>
            </a:br>
            <a:endParaRPr lang="ru-RU" sz="1800" i="1" dirty="0"/>
          </a:p>
        </p:txBody>
      </p:sp>
      <p:pic>
        <p:nvPicPr>
          <p:cNvPr id="8194" name="Picture 2" descr="C:\Users\93-14\Downloads\WhatsApp Image 2025-06-27 at 11.33.4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" y="758189"/>
            <a:ext cx="7730988" cy="57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3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17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.06.25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жылы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Атамекен</a:t>
            </a:r>
            <a:r>
              <a:rPr lang="en-US" altLang="en-US" sz="1400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этнолагерьінің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екінші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күні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5-6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сынып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оқушыларыңа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тігу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қолөнері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көрсетілді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қазақ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халқының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мұрасының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бірі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тігу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қыз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баланы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ұқыптылыққа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сабырлы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көркем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болуды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дамытады</a:t>
            </a:r>
            <a:r>
              <a:rPr lang="en-US" altLang="ru-RU" sz="14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ru-RU" altLang="ru-RU" sz="1400" dirty="0" smtClean="0">
                <a:latin typeface="Times New Roman" panose="02020603050405020304" charset="0"/>
                <a:cs typeface="Times New Roman" panose="02020603050405020304" charset="0"/>
              </a:rPr>
              <a:t> Мат</a:t>
            </a:r>
            <a:r>
              <a:rPr lang="kk-KZ" altLang="ru-RU" sz="1400" dirty="0" smtClean="0">
                <a:latin typeface="Times New Roman" panose="02020603050405020304" charset="0"/>
                <a:cs typeface="Times New Roman" panose="02020603050405020304" charset="0"/>
              </a:rPr>
              <a:t>аға сурет салу. Ілмек бізбен тоқу.</a:t>
            </a:r>
            <a:endParaRPr lang="en-US" altLang="ru-RU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7584" y="4040665"/>
            <a:ext cx="2208453" cy="3019892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332034"/>
              </p:ext>
            </p:extLst>
          </p:nvPr>
        </p:nvGraphicFramePr>
        <p:xfrm>
          <a:off x="1484947" y="5236210"/>
          <a:ext cx="24257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Объект упаковщика для оболочки" showAsIcon="1" r:id="rId4" imgW="2425320" imgH="437400" progId="Package">
                  <p:embed/>
                </p:oleObj>
              </mc:Choice>
              <mc:Fallback>
                <p:oleObj name="Объект упаковщика для оболочки" showAsIcon="1" r:id="rId4" imgW="242532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4947" y="5236210"/>
                        <a:ext cx="242570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C:\Users\93-14\Downloads\WhatsApp Image 2025-06-27 at 12.12.20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838200"/>
            <a:ext cx="2468880" cy="32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93-14\Downloads\WhatsApp Image 2025-06-27 at 12.12.2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35" y="850568"/>
            <a:ext cx="1851025" cy="3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93-14\Downloads\WhatsApp Image 2025-06-27 at 12.12.1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838200"/>
            <a:ext cx="2390140" cy="42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93-14\Downloads\WhatsApp Image 2025-06-27 at 12.10.37 (1)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838200"/>
            <a:ext cx="1990090" cy="26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93-14\Downloads\WhatsApp Image 2025-06-27 at 12.08.34 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2448371"/>
            <a:ext cx="3210560" cy="4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18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.06.25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жылы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Атамекен</a:t>
            </a:r>
            <a:r>
              <a:rPr lang="en-US" altLang="en-US" sz="1400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этнолагерьінің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үшінші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күні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5-6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сынып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оқушылары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тағамы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пісірді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тағамы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.  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той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мереке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дастарханында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міндетті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түрде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болуға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</a:rPr>
              <a:t>тиісті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ru-RU" sz="1400" dirty="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ru-RU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0" y="3646170"/>
            <a:ext cx="3653790" cy="274510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b="16151"/>
          <a:stretch>
            <a:fillRect/>
          </a:stretch>
        </p:blipFill>
        <p:spPr>
          <a:xfrm>
            <a:off x="555625" y="3602990"/>
            <a:ext cx="6524625" cy="2779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1" y="614563"/>
            <a:ext cx="2209973" cy="2946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225" y="623453"/>
            <a:ext cx="3967826" cy="297586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C:\Users\93-14\Downloads\WhatsApp Image 2025-06-18 at 20.23.1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472441"/>
            <a:ext cx="4036290" cy="30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ru-RU" sz="1800" b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" altLang="ru-RU" sz="18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" altLang="ru-RU" sz="1800" b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" altLang="ru-RU" sz="18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ru-RU" sz="1800" b="1" dirty="0" smtClean="0">
                <a:latin typeface="Times New Roman" panose="02020603050405020304" charset="0"/>
                <a:cs typeface="Times New Roman" panose="02020603050405020304" charset="0"/>
              </a:rPr>
              <a:t>19</a:t>
            </a:r>
            <a:r>
              <a:rPr lang="" altLang="ru-RU" sz="1800" b="1" dirty="0" smtClean="0">
                <a:latin typeface="Times New Roman" panose="02020603050405020304" charset="0"/>
                <a:cs typeface="Times New Roman" panose="02020603050405020304" charset="0"/>
              </a:rPr>
              <a:t>.06.25 </a:t>
            </a:r>
            <a:r>
              <a:rPr lang="" altLang="ru-RU" sz="1800" b="1" dirty="0">
                <a:latin typeface="Times New Roman" panose="02020603050405020304" charset="0"/>
                <a:cs typeface="Times New Roman" panose="02020603050405020304" charset="0"/>
              </a:rPr>
              <a:t>жылы 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Атамекен</a:t>
            </a:r>
            <a:r>
              <a:rPr lang="en-US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этнолагерьіні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5-6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сынып</a:t>
            </a:r>
            <a:r>
              <a:rPr lang="en-US" altLang="ru-RU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оқушылары</a:t>
            </a: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қазақтың ою-өрнектерін жасау үйретілді.</a:t>
            </a:r>
            <a:br>
              <a:rPr lang="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Қазақ оюы, қазақтың ою-өрнегі - үй жиһаздарын, сәндік, тұрмыстық бұйымдар мен киімдерді нақыштап безендіруге қолданылатын өрнектер. </a:t>
            </a:r>
            <a:br>
              <a:rPr lang="" altLang="en-US" sz="1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" altLang="en-US" sz="1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9" y="5165494"/>
            <a:ext cx="11608083" cy="153543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660" y="1274445"/>
            <a:ext cx="2471420" cy="3639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0" y="1274445"/>
            <a:ext cx="4852837" cy="3639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917" y="1274445"/>
            <a:ext cx="4283826" cy="36396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br>
              <a:rPr lang="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.06.25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жылы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Атамекен</a:t>
            </a:r>
            <a:r>
              <a:rPr lang="en-US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этнолагерьінің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5-</a:t>
            </a:r>
            <a:r>
              <a:rPr lang="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сынып</a:t>
            </a:r>
            <a:r>
              <a:rPr lang="en-US" alt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оқушылары</a:t>
            </a:r>
            <a:r>
              <a:rPr lang="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</a:t>
            </a:r>
            <a:r>
              <a:rPr lang="kk-KZ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Ұлттық музейге барып </a:t>
            </a:r>
            <a:r>
              <a:rPr lang="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қолөнері</a:t>
            </a:r>
            <a:r>
              <a:rPr lang="kk-KZ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мен</a:t>
            </a:r>
            <a:r>
              <a:rPr lang="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таныстырылды. Құрақ құрау өнері- </a:t>
            </a:r>
            <a:r>
              <a:rPr lang="kk-KZ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kk-KZ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тасқада салт дәстүрлерімен танысты. </a:t>
            </a:r>
            <a:r>
              <a:rPr lang="" altLang="en-US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" altLang="en-US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өнер қазақ халқында өте көне заманнан бері дамыған және ұрпақтан ұрпаққа мирас болып келе жатқан мәдени мұра.</a:t>
            </a:r>
          </a:p>
        </p:txBody>
      </p:sp>
      <p:pic>
        <p:nvPicPr>
          <p:cNvPr id="3074" name="Picture 2" descr="C:\Users\93-14\Downloads\WhatsApp Image 2025-06-27 at 11.31.4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9" y="1282701"/>
            <a:ext cx="4304452" cy="322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93-14\Downloads\WhatsApp Image 2025-06-27 at 11.31.26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95" y="896364"/>
            <a:ext cx="3748269" cy="30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93-14\Downloads\WhatsApp Image 2025-06-27 at 11.31.26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9" y="1411774"/>
            <a:ext cx="3328815" cy="24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93-14\Downloads\WhatsApp Image 2025-06-27 at 11.31.2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31" y="390838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93-14\Downloads\WhatsApp Image 2025-06-27 at 11.31.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58332"/>
            <a:ext cx="3688080" cy="49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93-14\Downloads\WhatsApp Image 2025-06-27 at 11.31.24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08" y="685208"/>
            <a:ext cx="7056351" cy="52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5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23.06.2025</a:t>
            </a:r>
            <a:r>
              <a:rPr lang="ru-RU" dirty="0" smtClean="0"/>
              <a:t> </a:t>
            </a:r>
            <a:r>
              <a:rPr lang="ru-RU" sz="2000" dirty="0" err="1"/>
              <a:t>О</a:t>
            </a:r>
            <a:r>
              <a:rPr lang="ru-RU" sz="2000" dirty="0" err="1" smtClean="0"/>
              <a:t>қушылар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гипспен</a:t>
            </a:r>
            <a:r>
              <a:rPr lang="ru-RU" sz="2000" dirty="0" smtClean="0"/>
              <a:t> </a:t>
            </a:r>
            <a:r>
              <a:rPr lang="ru-RU" sz="2000" dirty="0" err="1"/>
              <a:t>сурет</a:t>
            </a:r>
            <a:r>
              <a:rPr lang="ru-RU" sz="2000" dirty="0"/>
              <a:t> салу </a:t>
            </a:r>
            <a:r>
              <a:rPr lang="ru-RU" sz="2000" dirty="0" err="1"/>
              <a:t>жаңа</a:t>
            </a:r>
            <a:r>
              <a:rPr lang="ru-RU" sz="2000" dirty="0"/>
              <a:t> </a:t>
            </a:r>
            <a:r>
              <a:rPr lang="ru-RU" sz="2000" dirty="0" err="1"/>
              <a:t>техникасымен</a:t>
            </a:r>
            <a:r>
              <a:rPr lang="ru-RU" sz="2000" dirty="0"/>
              <a:t> </a:t>
            </a:r>
            <a:r>
              <a:rPr lang="ru-RU" sz="2000" dirty="0" err="1"/>
              <a:t>танысып</a:t>
            </a:r>
            <a:r>
              <a:rPr lang="ru-RU" sz="2000" dirty="0"/>
              <a:t> </a:t>
            </a:r>
            <a:r>
              <a:rPr lang="ru-RU" sz="2000" dirty="0" err="1"/>
              <a:t>практикада</a:t>
            </a:r>
            <a:r>
              <a:rPr lang="ru-RU" sz="2000" dirty="0"/>
              <a:t> </a:t>
            </a:r>
            <a:r>
              <a:rPr lang="ru-RU" sz="2000" dirty="0" err="1"/>
              <a:t>қолданып</a:t>
            </a:r>
            <a:r>
              <a:rPr lang="ru-RU" sz="2000" dirty="0"/>
              <a:t> </a:t>
            </a:r>
            <a:r>
              <a:rPr lang="ru-RU" sz="2000" dirty="0" err="1" smtClean="0"/>
              <a:t>көрді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174750"/>
            <a:ext cx="2235200" cy="7353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93-14\Downloads\WhatsApp Image 2025-06-18 at 10.13.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38" y="1181947"/>
            <a:ext cx="4257040" cy="56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93-14\Downloads\WhatsApp Image 2025-06-18 at 10.13.3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2892"/>
            <a:ext cx="3576320" cy="47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93-14\Downloads\WhatsApp Image 2025-06-27 at 11.31.39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350">
            <a:off x="903981" y="532016"/>
            <a:ext cx="2045969" cy="27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93-14\Downloads\WhatsApp Image 2025-06-27 at 11.31.3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7" y="2694570"/>
            <a:ext cx="2878454" cy="38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4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" y="0"/>
            <a:ext cx="2141059" cy="2465408"/>
          </a:xfrm>
        </p:spPr>
        <p:txBody>
          <a:bodyPr/>
          <a:lstStyle/>
          <a:p>
            <a:r>
              <a:rPr lang="ru-RU" sz="2000" i="1" dirty="0" smtClean="0"/>
              <a:t>24.06.2025ж  </a:t>
            </a:r>
            <a:r>
              <a:rPr lang="ru-RU" sz="2000" i="1" dirty="0" err="1" smtClean="0"/>
              <a:t>саябақта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сурет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салып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серуендеп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қайттық</a:t>
            </a:r>
            <a:endParaRPr lang="ru-RU" sz="2000" i="1" dirty="0"/>
          </a:p>
        </p:txBody>
      </p:sp>
      <p:pic>
        <p:nvPicPr>
          <p:cNvPr id="4" name="Picture 5" descr="C:\Users\93-14\Downloads\WhatsApp Image 2025-06-27 at 11.30.1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34" y="0"/>
            <a:ext cx="4788131" cy="35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93-14\Downloads\WhatsApp Image 2025-06-27 at 11.30.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93-14\Downloads\WhatsApp Image 2025-06-19 at 11.38.3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2853267"/>
            <a:ext cx="3300731" cy="44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93-14\Downloads\WhatsApp Image 2025-06-19 at 10.37.2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80" y="3677919"/>
            <a:ext cx="5019040" cy="37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7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25.06.2025ж </a:t>
            </a:r>
            <a:r>
              <a:rPr lang="ru-RU" sz="2000" i="1" dirty="0" err="1"/>
              <a:t>А</a:t>
            </a:r>
            <a:r>
              <a:rPr lang="ru-RU" sz="2000" i="1" dirty="0" err="1" smtClean="0"/>
              <a:t>ғашты</a:t>
            </a:r>
            <a:r>
              <a:rPr lang="ru-RU" sz="2000" i="1" dirty="0" smtClean="0"/>
              <a:t> этно </a:t>
            </a:r>
            <a:r>
              <a:rPr lang="ru-RU" sz="2000" i="1" dirty="0" err="1" smtClean="0"/>
              <a:t>серттермен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кенеп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жонып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түрлі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түспен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бояды</a:t>
            </a:r>
            <a:endParaRPr lang="ru-RU" sz="2000" i="1" dirty="0"/>
          </a:p>
        </p:txBody>
      </p:sp>
      <p:pic>
        <p:nvPicPr>
          <p:cNvPr id="10242" name="Picture 2" descr="C:\Users\93-14\Downloads\WhatsApp Image 2025-06-26 at 20.36.47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" y="2004028"/>
            <a:ext cx="3202329" cy="42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93-14\Downloads\WhatsApp Image 2025-06-26 at 20.36.4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92" y="3350789"/>
            <a:ext cx="2497841" cy="333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93-14\Downloads\WhatsApp Image 2025-06-26 at 20.36.4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63" y="1088341"/>
            <a:ext cx="2033286" cy="27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93-14\Downloads\WhatsApp Image 2025-06-26 at 20.36.4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475" y="3359551"/>
            <a:ext cx="2604304" cy="34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93-14\Downloads\WhatsApp Image 2025-06-26 at 20.36.4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34" y="3359552"/>
            <a:ext cx="2345803" cy="31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51631"/>
      </p:ext>
    </p:extLst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232</Words>
  <Application>Microsoft Office PowerPoint</Application>
  <PresentationFormat>Произвольный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Gear Drives</vt:lpstr>
      <vt:lpstr>Объект упаковщика для оболочки</vt:lpstr>
      <vt:lpstr>Презентация PowerPoint</vt:lpstr>
      <vt:lpstr>17.06.25 жылы «Атамекен» этнолагерьінің екінші күні 5-6 сынып оқушыларыңа кесте тігу қолөнері көрсетілді. Кесте-қазақ халқының ұлттық мұрасының бірі. Кесте тігу қыз баланы ұқыптылыққа, сабырлы, көркем болуды дамытады. Матаға сурет салу. Ілмек бізбен тоқу.</vt:lpstr>
      <vt:lpstr>18.06.25 жылы «Атамекен» этнолагерьінің үшінші күні 5-6 сынып оқушылары қазақтың ұлттық тағамы бауырсақ пісірді. Бауырсақ-қазақтың ұлттық тағамы.   Қазақтың той, мереке дастарханында міндетті түрде бауырсақ болуға тиісті. </vt:lpstr>
      <vt:lpstr>  19.06.25 жылы «Атамекен» этнолагерьініде 5-6 сынып оқушыларына қазақтың ою-өрнектерін жасау үйретілді. Қазақ оюы, қазақтың ою-өрнегі - үй жиһаздарын, сәндік, тұрмыстық бұйымдар мен киімдерді нақыштап безендіруге қолданылатын өрнектер.  </vt:lpstr>
      <vt:lpstr>    20.06.25 жылы «Атамекен» этнолагерьінің 5-6 сынып оқушыларына Ұлттық музейге барып қолөнерімен таныстырылды. Құрақ құрау өнері-  тасқада салт дәстүрлерімен танысты.  өнер қазақ халқында өте көне заманнан бері дамыған және ұрпақтан ұрпаққа мирас болып келе жатқан мәдени мұра.</vt:lpstr>
      <vt:lpstr>Презентация PowerPoint</vt:lpstr>
      <vt:lpstr>23.06.2025 Оқушылар гипспен сурет салу жаңа техникасымен танысып практикада қолданып көрді.</vt:lpstr>
      <vt:lpstr>24.06.2025ж  саябақта сурет салып серуендеп қайттық</vt:lpstr>
      <vt:lpstr>25.06.2025ж Ағашты этно серттермен кенеп, жонып, түрлі түспен бояды</vt:lpstr>
      <vt:lpstr>26.06.2025ж Мектепке цирк келді</vt:lpstr>
      <vt:lpstr>27.06.2025ж. Жабылу салтанаты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1</cp:lastModifiedBy>
  <cp:revision>26</cp:revision>
  <dcterms:created xsi:type="dcterms:W3CDTF">2025-06-17T07:59:00Z</dcterms:created>
  <dcterms:modified xsi:type="dcterms:W3CDTF">2025-06-27T09:33:44Z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1049-12.2.0.21179</vt:lpwstr>
  </property>
  <property fmtid="{D5CDD505-2E9C-101B-9397-08002B2CF9AE}" pid="3" name="ICV">
    <vt:lpwstr>AB825226F2154CC5BD54A8CF4B0C3B0E_12</vt:lpwstr>
  </property>
</Properties>
</file>